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8">
          <p15:clr>
            <a:srgbClr val="A4A3A4"/>
          </p15:clr>
        </p15:guide>
        <p15:guide id="2" pos="19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58"/>
        <p:guide pos="19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B54625F-626C-49CD-A80C-672F52964E12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901700" y="749300"/>
            <a:ext cx="4929188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CD374E6-1BFD-4B11-9078-54FC34D5F19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D85F563-69BF-4EF7-8686-AF3AAE7418A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27918E3-CA5C-494F-A63C-C25031D5382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11588" y="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83971AF-9D60-41AF-A776-19A65B2822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260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C54F359-D7F1-443B-9BCA-A12E9226EA0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11588" y="937260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89B96216-15A2-4A62-A4AB-E181EC157E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17BD246-4D0E-41CF-9F6D-D15F74BF96C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3C4F96-3B98-415E-8380-077E7EC7C6D9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200D75FB-E901-40A2-AE06-78971A9A60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85838" y="749300"/>
            <a:ext cx="4762500" cy="3700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EB607041-E1F2-4B98-BD15-888A19654C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74" tIns="41587" rIns="83174" bIns="41587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5EEDCD0-41DC-42AF-BE45-2B5935E86A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2E6E7C9-5320-484D-BE38-81F4B7BD09C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3ECFF-3E9C-40D8-91EC-4DBFB23E98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222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F73701C-CE6F-4425-AD57-9A3790C75E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CC923C2-B007-404A-96B1-D3EECBE308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B1DC9-74FD-4B9E-81C3-FC097529E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78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5813" cy="5786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64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8249BD2-B06D-4E06-BFDF-66812FEFC8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3AE43C-79F8-46F7-93FA-4C33AF1CFB1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1038-B88F-40F3-AE1B-AD7FEA191D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88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2E08754-DE07-43F9-80AD-C121A77313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3FB52A0-693D-4C4B-B5B6-B2362F02A4A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52BE7-3103-41AF-A846-A186346291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704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CAF2F00-E30E-4070-AD0B-E699E4D3D1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3F3BF1E-00A6-43AC-B88B-48F7445F59A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B9223-51A1-4419-AD1E-BBE0A1C71E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78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7438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D036EAB-9033-41AF-A6B8-A3110DF857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103A637-EF7A-4A37-B416-7AE18B0F870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E1D6E-6154-43FD-8CDD-82EF5CCE0D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12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D9AC015D-BC53-4885-ABEF-B05D88E344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6ED2C5C-15A3-4654-895D-6BBF77A39FB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F71A4-21E0-4AB4-B4B7-9943E43181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25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B53C240-F94E-4DDD-A2F6-51561D6F74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BEFC729-0E09-41E0-8CAF-9277DBE7FD5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FE722-27A3-405A-9D8B-77B613EE30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58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00E87F80-41D4-4CCC-8508-0CEC8B463F6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B9E6C7B-E5CC-4B58-8056-DC477007E8D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C3-9686-49E3-A0BD-F51E5F7DAC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687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312067E-8D92-4EBF-A789-B621644540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24FAC19-DC51-4ADA-B7C0-DB860C34BD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12182-192C-469C-8BEA-685051CA9F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363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EF45A51-A4DE-4076-AD37-CEEA421E1D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94F5644-CB7B-4C79-A00C-335C363C92B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B2516-9F29-485B-B2DF-26C7102A58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405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EC49CC0D-52D5-47B1-8C43-D92BBC902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5252457A-90DF-4505-B956-861739458E58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1679575"/>
            <a:ext cx="8721725" cy="1328738"/>
            <a:chOff x="133" y="1058"/>
            <a:chExt cx="5494" cy="837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id="{B64A2BCA-EC27-4000-AE2C-65FDAFFAE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149"/>
              <a:ext cx="1811" cy="449"/>
            </a:xfrm>
            <a:custGeom>
              <a:avLst/>
              <a:gdLst>
                <a:gd name="T0" fmla="*/ 108 w 2706"/>
                <a:gd name="T1" fmla="*/ 0 h 640"/>
                <a:gd name="T2" fmla="*/ 108 w 2706"/>
                <a:gd name="T3" fmla="*/ 0 h 640"/>
                <a:gd name="T4" fmla="*/ 104 w 2706"/>
                <a:gd name="T5" fmla="*/ 1 h 640"/>
                <a:gd name="T6" fmla="*/ 100 w 2706"/>
                <a:gd name="T7" fmla="*/ 2 h 640"/>
                <a:gd name="T8" fmla="*/ 94 w 2706"/>
                <a:gd name="T9" fmla="*/ 4 h 640"/>
                <a:gd name="T10" fmla="*/ 90 w 2706"/>
                <a:gd name="T11" fmla="*/ 5 h 640"/>
                <a:gd name="T12" fmla="*/ 84 w 2706"/>
                <a:gd name="T13" fmla="*/ 6 h 640"/>
                <a:gd name="T14" fmla="*/ 80 w 2706"/>
                <a:gd name="T15" fmla="*/ 8 h 640"/>
                <a:gd name="T16" fmla="*/ 74 w 2706"/>
                <a:gd name="T17" fmla="*/ 10 h 640"/>
                <a:gd name="T18" fmla="*/ 69 w 2706"/>
                <a:gd name="T19" fmla="*/ 11 h 640"/>
                <a:gd name="T20" fmla="*/ 69 w 2706"/>
                <a:gd name="T21" fmla="*/ 11 h 640"/>
                <a:gd name="T22" fmla="*/ 59 w 2706"/>
                <a:gd name="T23" fmla="*/ 15 h 640"/>
                <a:gd name="T24" fmla="*/ 50 w 2706"/>
                <a:gd name="T25" fmla="*/ 18 h 640"/>
                <a:gd name="T26" fmla="*/ 41 w 2706"/>
                <a:gd name="T27" fmla="*/ 20 h 640"/>
                <a:gd name="T28" fmla="*/ 32 w 2706"/>
                <a:gd name="T29" fmla="*/ 24 h 640"/>
                <a:gd name="T30" fmla="*/ 23 w 2706"/>
                <a:gd name="T31" fmla="*/ 25 h 640"/>
                <a:gd name="T32" fmla="*/ 15 w 2706"/>
                <a:gd name="T33" fmla="*/ 28 h 640"/>
                <a:gd name="T34" fmla="*/ 7 w 2706"/>
                <a:gd name="T35" fmla="*/ 29 h 640"/>
                <a:gd name="T36" fmla="*/ 0 w 2706"/>
                <a:gd name="T37" fmla="*/ 32 h 640"/>
                <a:gd name="T38" fmla="*/ 0 w 2706"/>
                <a:gd name="T39" fmla="*/ 32 h 640"/>
                <a:gd name="T40" fmla="*/ 5 w 2706"/>
                <a:gd name="T41" fmla="*/ 33 h 640"/>
                <a:gd name="T42" fmla="*/ 10 w 2706"/>
                <a:gd name="T43" fmla="*/ 34 h 640"/>
                <a:gd name="T44" fmla="*/ 15 w 2706"/>
                <a:gd name="T45" fmla="*/ 34 h 640"/>
                <a:gd name="T46" fmla="*/ 19 w 2706"/>
                <a:gd name="T47" fmla="*/ 36 h 640"/>
                <a:gd name="T48" fmla="*/ 25 w 2706"/>
                <a:gd name="T49" fmla="*/ 36 h 640"/>
                <a:gd name="T50" fmla="*/ 29 w 2706"/>
                <a:gd name="T51" fmla="*/ 36 h 640"/>
                <a:gd name="T52" fmla="*/ 33 w 2706"/>
                <a:gd name="T53" fmla="*/ 37 h 640"/>
                <a:gd name="T54" fmla="*/ 37 w 2706"/>
                <a:gd name="T55" fmla="*/ 37 h 640"/>
                <a:gd name="T56" fmla="*/ 41 w 2706"/>
                <a:gd name="T57" fmla="*/ 37 h 640"/>
                <a:gd name="T58" fmla="*/ 46 w 2706"/>
                <a:gd name="T59" fmla="*/ 37 h 640"/>
                <a:gd name="T60" fmla="*/ 49 w 2706"/>
                <a:gd name="T61" fmla="*/ 37 h 640"/>
                <a:gd name="T62" fmla="*/ 53 w 2706"/>
                <a:gd name="T63" fmla="*/ 37 h 640"/>
                <a:gd name="T64" fmla="*/ 56 w 2706"/>
                <a:gd name="T65" fmla="*/ 37 h 640"/>
                <a:gd name="T66" fmla="*/ 60 w 2706"/>
                <a:gd name="T67" fmla="*/ 37 h 640"/>
                <a:gd name="T68" fmla="*/ 63 w 2706"/>
                <a:gd name="T69" fmla="*/ 37 h 640"/>
                <a:gd name="T70" fmla="*/ 67 w 2706"/>
                <a:gd name="T71" fmla="*/ 37 h 640"/>
                <a:gd name="T72" fmla="*/ 70 w 2706"/>
                <a:gd name="T73" fmla="*/ 36 h 640"/>
                <a:gd name="T74" fmla="*/ 73 w 2706"/>
                <a:gd name="T75" fmla="*/ 36 h 640"/>
                <a:gd name="T76" fmla="*/ 76 w 2706"/>
                <a:gd name="T77" fmla="*/ 36 h 640"/>
                <a:gd name="T78" fmla="*/ 79 w 2706"/>
                <a:gd name="T79" fmla="*/ 34 h 640"/>
                <a:gd name="T80" fmla="*/ 82 w 2706"/>
                <a:gd name="T81" fmla="*/ 34 h 640"/>
                <a:gd name="T82" fmla="*/ 84 w 2706"/>
                <a:gd name="T83" fmla="*/ 34 h 640"/>
                <a:gd name="T84" fmla="*/ 87 w 2706"/>
                <a:gd name="T85" fmla="*/ 33 h 640"/>
                <a:gd name="T86" fmla="*/ 90 w 2706"/>
                <a:gd name="T87" fmla="*/ 32 h 640"/>
                <a:gd name="T88" fmla="*/ 93 w 2706"/>
                <a:gd name="T89" fmla="*/ 30 h 640"/>
                <a:gd name="T90" fmla="*/ 95 w 2706"/>
                <a:gd name="T91" fmla="*/ 29 h 640"/>
                <a:gd name="T92" fmla="*/ 98 w 2706"/>
                <a:gd name="T93" fmla="*/ 29 h 640"/>
                <a:gd name="T94" fmla="*/ 100 w 2706"/>
                <a:gd name="T95" fmla="*/ 27 h 640"/>
                <a:gd name="T96" fmla="*/ 104 w 2706"/>
                <a:gd name="T97" fmla="*/ 25 h 640"/>
                <a:gd name="T98" fmla="*/ 109 w 2706"/>
                <a:gd name="T99" fmla="*/ 23 h 640"/>
                <a:gd name="T100" fmla="*/ 109 w 2706"/>
                <a:gd name="T101" fmla="*/ 23 h 640"/>
                <a:gd name="T102" fmla="*/ 109 w 2706"/>
                <a:gd name="T103" fmla="*/ 22 h 640"/>
                <a:gd name="T104" fmla="*/ 109 w 2706"/>
                <a:gd name="T105" fmla="*/ 22 h 640"/>
                <a:gd name="T106" fmla="*/ 109 w 2706"/>
                <a:gd name="T107" fmla="*/ 0 h 640"/>
                <a:gd name="T108" fmla="*/ 109 w 2706"/>
                <a:gd name="T109" fmla="*/ 0 h 640"/>
                <a:gd name="T110" fmla="*/ 108 w 2706"/>
                <a:gd name="T111" fmla="*/ 0 h 640"/>
                <a:gd name="T112" fmla="*/ 108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" name="Freeform 4">
              <a:extLst>
                <a:ext uri="{FF2B5EF4-FFF2-40B4-BE49-F238E27FC236}">
                  <a16:creationId xmlns:a16="http://schemas.microsoft.com/office/drawing/2014/main" id="{32B5AFF9-C8CE-4C5F-A558-701900A91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T0" fmla="*/ 210 w 5216"/>
                <a:gd name="T1" fmla="*/ 42 h 762"/>
                <a:gd name="T2" fmla="*/ 201 w 5216"/>
                <a:gd name="T3" fmla="*/ 40 h 762"/>
                <a:gd name="T4" fmla="*/ 181 w 5216"/>
                <a:gd name="T5" fmla="*/ 35 h 762"/>
                <a:gd name="T6" fmla="*/ 158 w 5216"/>
                <a:gd name="T7" fmla="*/ 29 h 762"/>
                <a:gd name="T8" fmla="*/ 132 w 5216"/>
                <a:gd name="T9" fmla="*/ 22 h 762"/>
                <a:gd name="T10" fmla="*/ 118 w 5216"/>
                <a:gd name="T11" fmla="*/ 18 h 762"/>
                <a:gd name="T12" fmla="*/ 108 w 5216"/>
                <a:gd name="T13" fmla="*/ 14 h 762"/>
                <a:gd name="T14" fmla="*/ 98 w 5216"/>
                <a:gd name="T15" fmla="*/ 11 h 762"/>
                <a:gd name="T16" fmla="*/ 88 w 5216"/>
                <a:gd name="T17" fmla="*/ 8 h 762"/>
                <a:gd name="T18" fmla="*/ 79 w 5216"/>
                <a:gd name="T19" fmla="*/ 6 h 762"/>
                <a:gd name="T20" fmla="*/ 70 w 5216"/>
                <a:gd name="T21" fmla="*/ 4 h 762"/>
                <a:gd name="T22" fmla="*/ 54 w 5216"/>
                <a:gd name="T23" fmla="*/ 2 h 762"/>
                <a:gd name="T24" fmla="*/ 39 w 5216"/>
                <a:gd name="T25" fmla="*/ 1 h 762"/>
                <a:gd name="T26" fmla="*/ 26 w 5216"/>
                <a:gd name="T27" fmla="*/ 0 h 762"/>
                <a:gd name="T28" fmla="*/ 14 w 5216"/>
                <a:gd name="T29" fmla="*/ 1 h 762"/>
                <a:gd name="T30" fmla="*/ 5 w 5216"/>
                <a:gd name="T31" fmla="*/ 2 h 762"/>
                <a:gd name="T32" fmla="*/ 0 w 5216"/>
                <a:gd name="T33" fmla="*/ 3 h 762"/>
                <a:gd name="T34" fmla="*/ 13 w 5216"/>
                <a:gd name="T35" fmla="*/ 5 h 762"/>
                <a:gd name="T36" fmla="*/ 26 w 5216"/>
                <a:gd name="T37" fmla="*/ 8 h 762"/>
                <a:gd name="T38" fmla="*/ 41 w 5216"/>
                <a:gd name="T39" fmla="*/ 13 h 762"/>
                <a:gd name="T40" fmla="*/ 56 w 5216"/>
                <a:gd name="T41" fmla="*/ 18 h 762"/>
                <a:gd name="T42" fmla="*/ 71 w 5216"/>
                <a:gd name="T43" fmla="*/ 22 h 762"/>
                <a:gd name="T44" fmla="*/ 97 w 5216"/>
                <a:gd name="T45" fmla="*/ 30 h 762"/>
                <a:gd name="T46" fmla="*/ 109 w 5216"/>
                <a:gd name="T47" fmla="*/ 34 h 762"/>
                <a:gd name="T48" fmla="*/ 120 w 5216"/>
                <a:gd name="T49" fmla="*/ 36 h 762"/>
                <a:gd name="T50" fmla="*/ 131 w 5216"/>
                <a:gd name="T51" fmla="*/ 39 h 762"/>
                <a:gd name="T52" fmla="*/ 141 w 5216"/>
                <a:gd name="T53" fmla="*/ 40 h 762"/>
                <a:gd name="T54" fmla="*/ 151 w 5216"/>
                <a:gd name="T55" fmla="*/ 42 h 762"/>
                <a:gd name="T56" fmla="*/ 160 w 5216"/>
                <a:gd name="T57" fmla="*/ 43 h 762"/>
                <a:gd name="T58" fmla="*/ 169 w 5216"/>
                <a:gd name="T59" fmla="*/ 44 h 762"/>
                <a:gd name="T60" fmla="*/ 177 w 5216"/>
                <a:gd name="T61" fmla="*/ 44 h 762"/>
                <a:gd name="T62" fmla="*/ 184 w 5216"/>
                <a:gd name="T63" fmla="*/ 44 h 762"/>
                <a:gd name="T64" fmla="*/ 191 w 5216"/>
                <a:gd name="T65" fmla="*/ 44 h 762"/>
                <a:gd name="T66" fmla="*/ 198 w 5216"/>
                <a:gd name="T67" fmla="*/ 43 h 762"/>
                <a:gd name="T68" fmla="*/ 204 w 5216"/>
                <a:gd name="T69" fmla="*/ 43 h 762"/>
                <a:gd name="T70" fmla="*/ 210 w 5216"/>
                <a:gd name="T71" fmla="*/ 42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id="{475B17DB-0DF3-4A56-8420-C8FFF2695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T0" fmla="*/ 0 w 5144"/>
                <a:gd name="T1" fmla="*/ 4 h 694"/>
                <a:gd name="T2" fmla="*/ 0 w 5144"/>
                <a:gd name="T3" fmla="*/ 4 h 694"/>
                <a:gd name="T4" fmla="*/ 1 w 5144"/>
                <a:gd name="T5" fmla="*/ 4 h 694"/>
                <a:gd name="T6" fmla="*/ 3 w 5144"/>
                <a:gd name="T7" fmla="*/ 3 h 694"/>
                <a:gd name="T8" fmla="*/ 7 w 5144"/>
                <a:gd name="T9" fmla="*/ 3 h 694"/>
                <a:gd name="T10" fmla="*/ 9 w 5144"/>
                <a:gd name="T11" fmla="*/ 2 h 694"/>
                <a:gd name="T12" fmla="*/ 11 w 5144"/>
                <a:gd name="T13" fmla="*/ 1 h 694"/>
                <a:gd name="T14" fmla="*/ 15 w 5144"/>
                <a:gd name="T15" fmla="*/ 1 h 694"/>
                <a:gd name="T16" fmla="*/ 18 w 5144"/>
                <a:gd name="T17" fmla="*/ 1 h 694"/>
                <a:gd name="T18" fmla="*/ 22 w 5144"/>
                <a:gd name="T19" fmla="*/ 1 h 694"/>
                <a:gd name="T20" fmla="*/ 27 w 5144"/>
                <a:gd name="T21" fmla="*/ 1 h 694"/>
                <a:gd name="T22" fmla="*/ 32 w 5144"/>
                <a:gd name="T23" fmla="*/ 1 h 694"/>
                <a:gd name="T24" fmla="*/ 37 w 5144"/>
                <a:gd name="T25" fmla="*/ 0 h 694"/>
                <a:gd name="T26" fmla="*/ 43 w 5144"/>
                <a:gd name="T27" fmla="*/ 1 h 694"/>
                <a:gd name="T28" fmla="*/ 49 w 5144"/>
                <a:gd name="T29" fmla="*/ 1 h 694"/>
                <a:gd name="T30" fmla="*/ 55 w 5144"/>
                <a:gd name="T31" fmla="*/ 1 h 694"/>
                <a:gd name="T32" fmla="*/ 62 w 5144"/>
                <a:gd name="T33" fmla="*/ 1 h 694"/>
                <a:gd name="T34" fmla="*/ 70 w 5144"/>
                <a:gd name="T35" fmla="*/ 3 h 694"/>
                <a:gd name="T36" fmla="*/ 78 w 5144"/>
                <a:gd name="T37" fmla="*/ 4 h 694"/>
                <a:gd name="T38" fmla="*/ 86 w 5144"/>
                <a:gd name="T39" fmla="*/ 4 h 694"/>
                <a:gd name="T40" fmla="*/ 94 w 5144"/>
                <a:gd name="T41" fmla="*/ 6 h 694"/>
                <a:gd name="T42" fmla="*/ 104 w 5144"/>
                <a:gd name="T43" fmla="*/ 8 h 694"/>
                <a:gd name="T44" fmla="*/ 113 w 5144"/>
                <a:gd name="T45" fmla="*/ 10 h 694"/>
                <a:gd name="T46" fmla="*/ 123 w 5144"/>
                <a:gd name="T47" fmla="*/ 13 h 694"/>
                <a:gd name="T48" fmla="*/ 134 w 5144"/>
                <a:gd name="T49" fmla="*/ 15 h 694"/>
                <a:gd name="T50" fmla="*/ 145 w 5144"/>
                <a:gd name="T51" fmla="*/ 19 h 694"/>
                <a:gd name="T52" fmla="*/ 157 w 5144"/>
                <a:gd name="T53" fmla="*/ 22 h 694"/>
                <a:gd name="T54" fmla="*/ 168 w 5144"/>
                <a:gd name="T55" fmla="*/ 26 h 694"/>
                <a:gd name="T56" fmla="*/ 181 w 5144"/>
                <a:gd name="T57" fmla="*/ 31 h 694"/>
                <a:gd name="T58" fmla="*/ 193 w 5144"/>
                <a:gd name="T59" fmla="*/ 36 h 694"/>
                <a:gd name="T60" fmla="*/ 207 w 5144"/>
                <a:gd name="T61" fmla="*/ 41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" name="Freeform 6">
              <a:extLst>
                <a:ext uri="{FF2B5EF4-FFF2-40B4-BE49-F238E27FC236}">
                  <a16:creationId xmlns:a16="http://schemas.microsoft.com/office/drawing/2014/main" id="{FC31B9BB-7E69-47AF-A63C-FFA318163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1068"/>
              <a:ext cx="2083" cy="409"/>
            </a:xfrm>
            <a:custGeom>
              <a:avLst/>
              <a:gdLst>
                <a:gd name="T0" fmla="*/ 0 w 3112"/>
                <a:gd name="T1" fmla="*/ 34 h 584"/>
                <a:gd name="T2" fmla="*/ 0 w 3112"/>
                <a:gd name="T3" fmla="*/ 34 h 584"/>
                <a:gd name="T4" fmla="*/ 3 w 3112"/>
                <a:gd name="T5" fmla="*/ 33 h 584"/>
                <a:gd name="T6" fmla="*/ 14 w 3112"/>
                <a:gd name="T7" fmla="*/ 29 h 584"/>
                <a:gd name="T8" fmla="*/ 21 w 3112"/>
                <a:gd name="T9" fmla="*/ 26 h 584"/>
                <a:gd name="T10" fmla="*/ 28 w 3112"/>
                <a:gd name="T11" fmla="*/ 24 h 584"/>
                <a:gd name="T12" fmla="*/ 37 w 3112"/>
                <a:gd name="T13" fmla="*/ 20 h 584"/>
                <a:gd name="T14" fmla="*/ 47 w 3112"/>
                <a:gd name="T15" fmla="*/ 18 h 584"/>
                <a:gd name="T16" fmla="*/ 56 w 3112"/>
                <a:gd name="T17" fmla="*/ 15 h 584"/>
                <a:gd name="T18" fmla="*/ 67 w 3112"/>
                <a:gd name="T19" fmla="*/ 12 h 584"/>
                <a:gd name="T20" fmla="*/ 77 w 3112"/>
                <a:gd name="T21" fmla="*/ 9 h 584"/>
                <a:gd name="T22" fmla="*/ 88 w 3112"/>
                <a:gd name="T23" fmla="*/ 6 h 584"/>
                <a:gd name="T24" fmla="*/ 93 w 3112"/>
                <a:gd name="T25" fmla="*/ 6 h 584"/>
                <a:gd name="T26" fmla="*/ 98 w 3112"/>
                <a:gd name="T27" fmla="*/ 4 h 584"/>
                <a:gd name="T28" fmla="*/ 103 w 3112"/>
                <a:gd name="T29" fmla="*/ 3 h 584"/>
                <a:gd name="T30" fmla="*/ 108 w 3112"/>
                <a:gd name="T31" fmla="*/ 2 h 584"/>
                <a:gd name="T32" fmla="*/ 112 w 3112"/>
                <a:gd name="T33" fmla="*/ 1 h 584"/>
                <a:gd name="T34" fmla="*/ 117 w 3112"/>
                <a:gd name="T35" fmla="*/ 1 h 584"/>
                <a:gd name="T36" fmla="*/ 121 w 3112"/>
                <a:gd name="T37" fmla="*/ 1 h 584"/>
                <a:gd name="T38" fmla="*/ 12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7">
              <a:extLst>
                <a:ext uri="{FF2B5EF4-FFF2-40B4-BE49-F238E27FC236}">
                  <a16:creationId xmlns:a16="http://schemas.microsoft.com/office/drawing/2014/main" id="{CFBCA649-6BC5-46E4-9463-B10D9873D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1058"/>
              <a:ext cx="5494" cy="837"/>
            </a:xfrm>
            <a:custGeom>
              <a:avLst/>
              <a:gdLst>
                <a:gd name="T0" fmla="*/ 334 w 8196"/>
                <a:gd name="T1" fmla="*/ 31 h 1192"/>
                <a:gd name="T2" fmla="*/ 328 w 8196"/>
                <a:gd name="T3" fmla="*/ 34 h 1192"/>
                <a:gd name="T4" fmla="*/ 321 w 8196"/>
                <a:gd name="T5" fmla="*/ 37 h 1192"/>
                <a:gd name="T6" fmla="*/ 314 w 8196"/>
                <a:gd name="T7" fmla="*/ 39 h 1192"/>
                <a:gd name="T8" fmla="*/ 306 w 8196"/>
                <a:gd name="T9" fmla="*/ 41 h 1192"/>
                <a:gd name="T10" fmla="*/ 298 w 8196"/>
                <a:gd name="T11" fmla="*/ 44 h 1192"/>
                <a:gd name="T12" fmla="*/ 290 w 8196"/>
                <a:gd name="T13" fmla="*/ 44 h 1192"/>
                <a:gd name="T14" fmla="*/ 280 w 8196"/>
                <a:gd name="T15" fmla="*/ 45 h 1192"/>
                <a:gd name="T16" fmla="*/ 270 w 8196"/>
                <a:gd name="T17" fmla="*/ 45 h 1192"/>
                <a:gd name="T18" fmla="*/ 258 w 8196"/>
                <a:gd name="T19" fmla="*/ 44 h 1192"/>
                <a:gd name="T20" fmla="*/ 246 w 8196"/>
                <a:gd name="T21" fmla="*/ 43 h 1192"/>
                <a:gd name="T22" fmla="*/ 233 w 8196"/>
                <a:gd name="T23" fmla="*/ 41 h 1192"/>
                <a:gd name="T24" fmla="*/ 219 w 8196"/>
                <a:gd name="T25" fmla="*/ 38 h 1192"/>
                <a:gd name="T26" fmla="*/ 203 w 8196"/>
                <a:gd name="T27" fmla="*/ 34 h 1192"/>
                <a:gd name="T28" fmla="*/ 186 w 8196"/>
                <a:gd name="T29" fmla="*/ 29 h 1192"/>
                <a:gd name="T30" fmla="*/ 168 w 8196"/>
                <a:gd name="T31" fmla="*/ 24 h 1192"/>
                <a:gd name="T32" fmla="*/ 148 w 8196"/>
                <a:gd name="T33" fmla="*/ 18 h 1192"/>
                <a:gd name="T34" fmla="*/ 138 w 8196"/>
                <a:gd name="T35" fmla="*/ 14 h 1192"/>
                <a:gd name="T36" fmla="*/ 120 w 8196"/>
                <a:gd name="T37" fmla="*/ 9 h 1192"/>
                <a:gd name="T38" fmla="*/ 103 w 8196"/>
                <a:gd name="T39" fmla="*/ 5 h 1192"/>
                <a:gd name="T40" fmla="*/ 86 w 8196"/>
                <a:gd name="T41" fmla="*/ 2 h 1192"/>
                <a:gd name="T42" fmla="*/ 73 w 8196"/>
                <a:gd name="T43" fmla="*/ 1 h 1192"/>
                <a:gd name="T44" fmla="*/ 60 w 8196"/>
                <a:gd name="T45" fmla="*/ 0 h 1192"/>
                <a:gd name="T46" fmla="*/ 48 w 8196"/>
                <a:gd name="T47" fmla="*/ 1 h 1192"/>
                <a:gd name="T48" fmla="*/ 38 w 8196"/>
                <a:gd name="T49" fmla="*/ 1 h 1192"/>
                <a:gd name="T50" fmla="*/ 29 w 8196"/>
                <a:gd name="T51" fmla="*/ 3 h 1192"/>
                <a:gd name="T52" fmla="*/ 21 w 8196"/>
                <a:gd name="T53" fmla="*/ 4 h 1192"/>
                <a:gd name="T54" fmla="*/ 15 w 8196"/>
                <a:gd name="T55" fmla="*/ 6 h 1192"/>
                <a:gd name="T56" fmla="*/ 10 w 8196"/>
                <a:gd name="T57" fmla="*/ 9 h 1192"/>
                <a:gd name="T58" fmla="*/ 6 w 8196"/>
                <a:gd name="T59" fmla="*/ 11 h 1192"/>
                <a:gd name="T60" fmla="*/ 2 w 8196"/>
                <a:gd name="T61" fmla="*/ 13 h 1192"/>
                <a:gd name="T62" fmla="*/ 0 w 8196"/>
                <a:gd name="T63" fmla="*/ 14 h 1192"/>
                <a:gd name="T64" fmla="*/ 334 w 8196"/>
                <a:gd name="T65" fmla="*/ 70 h 1192"/>
                <a:gd name="T66" fmla="*/ 334 w 8196"/>
                <a:gd name="T67" fmla="*/ 70 h 1192"/>
                <a:gd name="T68" fmla="*/ 334 w 8196"/>
                <a:gd name="T69" fmla="*/ 30 h 1192"/>
                <a:gd name="T70" fmla="*/ 334 w 8196"/>
                <a:gd name="T71" fmla="*/ 31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8" name="Rectangle 8">
            <a:extLst>
              <a:ext uri="{FF2B5EF4-FFF2-40B4-BE49-F238E27FC236}">
                <a16:creationId xmlns:a16="http://schemas.microsoft.com/office/drawing/2014/main" id="{E5B93C3B-0800-4060-B22C-1CC17BFDF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7275" cy="3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0"/>
            <a:r>
              <a:rPr lang="en-GB" altLang="ja-JP"/>
              <a:t>9</a:t>
            </a:r>
            <a:r>
              <a:rPr lang="ja-JP" altLang="en-GB"/>
              <a:t>レベル目のアウトラインマスター テキストの書式設定</a:t>
            </a:r>
          </a:p>
          <a:p>
            <a:pPr lvl="1"/>
            <a:r>
              <a:rPr lang="ja-JP" altLang="en-GB"/>
              <a:t>第 </a:t>
            </a:r>
            <a:r>
              <a:rPr lang="en-GB" altLang="ja-JP"/>
              <a:t>2 </a:t>
            </a:r>
            <a:r>
              <a:rPr lang="ja-JP" altLang="en-GB"/>
              <a:t>レベル</a:t>
            </a:r>
          </a:p>
          <a:p>
            <a:pPr lvl="2"/>
            <a:r>
              <a:rPr lang="ja-JP" altLang="en-GB"/>
              <a:t>第 </a:t>
            </a:r>
            <a:r>
              <a:rPr lang="en-GB" altLang="ja-JP"/>
              <a:t>3 </a:t>
            </a:r>
            <a:r>
              <a:rPr lang="ja-JP" altLang="en-GB"/>
              <a:t>レベル</a:t>
            </a:r>
          </a:p>
          <a:p>
            <a:pPr lvl="3"/>
            <a:r>
              <a:rPr lang="ja-JP" altLang="en-GB"/>
              <a:t>第 </a:t>
            </a:r>
            <a:r>
              <a:rPr lang="en-GB" altLang="ja-JP"/>
              <a:t>4 </a:t>
            </a:r>
            <a:r>
              <a:rPr lang="ja-JP" altLang="en-GB"/>
              <a:t>レベル</a:t>
            </a:r>
          </a:p>
          <a:p>
            <a:pPr lvl="4"/>
            <a:r>
              <a:rPr lang="ja-JP" altLang="en-GB"/>
              <a:t>第 </a:t>
            </a:r>
            <a:r>
              <a:rPr lang="en-GB" altLang="ja-JP"/>
              <a:t>5 </a:t>
            </a:r>
            <a:r>
              <a:rPr lang="ja-JP" altLang="en-GB"/>
              <a:t>レベル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0B0E40E3-3CEE-4B49-94AF-A7E774B27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280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タイトルテキストの書式を編集するにはクリックします。マスター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B27EFBA4-D837-4F8A-9DC1-5E8F26BE14D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1031" name="Text Box 11">
            <a:extLst>
              <a:ext uri="{FF2B5EF4-FFF2-40B4-BE49-F238E27FC236}">
                <a16:creationId xmlns:a16="http://schemas.microsoft.com/office/drawing/2014/main" id="{2111510F-ED75-4736-B264-DC1CED2B9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3FA14083-424A-45AF-B933-76D13687A80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BA401D11-8EAF-4FCC-90FD-18897CD04F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73E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73E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73E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F5634843-2670-4C54-9A4C-D6B04BF4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4144963"/>
            <a:ext cx="2363787" cy="177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246404A4-B938-4D12-8E50-A80B4CF0E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541338"/>
            <a:ext cx="838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［商品名：</a:t>
            </a:r>
            <a:r>
              <a:rPr lang="ja-JP" altLang="en-US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どっちも抗菌　</a:t>
            </a:r>
            <a:r>
              <a:rPr lang="en-US" altLang="ja-JP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</a:t>
            </a:r>
            <a:r>
              <a:rPr lang="ja-JP" altLang="en-US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ポケッタブルマスクケース</a:t>
            </a: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］</a:t>
            </a:r>
            <a:br>
              <a:rPr lang="en-US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（どっちも抗菌　二つ折りマスクケース　超ミニ）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07687BEF-3B2F-48FB-BFF8-E7CE3E806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021388"/>
            <a:ext cx="8207375" cy="1587"/>
          </a:xfrm>
          <a:prstGeom prst="line">
            <a:avLst/>
          </a:prstGeom>
          <a:noFill/>
          <a:ln w="9360">
            <a:solidFill>
              <a:srgbClr val="31B6F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8931D279-8159-4ED7-A12A-3012EAEA8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6092825"/>
            <a:ext cx="4716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338-0004</a:t>
            </a: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埼玉県さいたま市中央区本町西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4-16-15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048-853-5221</a:t>
            </a:r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E8A27BA6-BC7F-48D3-9427-F3AE17AB6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35226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Ｗ187×</a:t>
            </a:r>
            <a:r>
              <a:rPr lang="ja-JP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Ｈ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120</a:t>
            </a:r>
            <a:r>
              <a:rPr lang="ja-JP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</a:t>
            </a:r>
            <a:r>
              <a:rPr lang="ja-JP" altLang="en-US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つ折り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W93×H120</a:t>
            </a:r>
            <a:r>
              <a:rPr lang="ja-JP" altLang="en-US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㎜）</a:t>
            </a:r>
            <a:endParaRPr lang="en-US" altLang="ja-JP" sz="120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ja-JP" altLang="ja-JP" sz="12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抗菌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（ﾎﾟﾘﾌﾟﾛﾋﾟﾚﾝ）半透明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白＋４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＋抗菌ﾆｽ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600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部ﾀﾞﾝﾎﾞｰﾙ梱包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梱包ｻｲｽﾞ：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W420×D380×H150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　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㎏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製作日数：校了後　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最短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</a:p>
        </p:txBody>
      </p:sp>
      <p:sp>
        <p:nvSpPr>
          <p:cNvPr id="3079" name="Rectangle 6">
            <a:extLst>
              <a:ext uri="{FF2B5EF4-FFF2-40B4-BE49-F238E27FC236}">
                <a16:creationId xmlns:a16="http://schemas.microsoft.com/office/drawing/2014/main" id="{21706239-5E74-4884-BBEF-AF04C96C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3111500"/>
            <a:ext cx="3522662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当社メリット：</a:t>
            </a:r>
            <a:r>
              <a:rPr lang="en-US" altLang="ja-JP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SIAA</a:t>
            </a:r>
            <a:r>
              <a:rPr lang="ja-JP" altLang="en-US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マーク付</a:t>
            </a:r>
            <a:endParaRPr lang="ja-JP" altLang="ja-JP" sz="160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自社開発「抗菌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」＋抗菌ニスにより、外側も内側もどっちも抗菌。大量生産可能な形状で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万部も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3080" name="Picture 7">
            <a:extLst>
              <a:ext uri="{FF2B5EF4-FFF2-40B4-BE49-F238E27FC236}">
                <a16:creationId xmlns:a16="http://schemas.microsoft.com/office/drawing/2014/main" id="{53E55D79-9349-436E-A6DA-B754B09A2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2886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1" name="Rectangle 8">
            <a:extLst>
              <a:ext uri="{FF2B5EF4-FFF2-40B4-BE49-F238E27FC236}">
                <a16:creationId xmlns:a16="http://schemas.microsoft.com/office/drawing/2014/main" id="{94589DC8-0C4D-4791-B66E-D279A5496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188" y="1716088"/>
            <a:ext cx="453072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商品特徴：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外も中もどっちも抗菌仕様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en-US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シャツのポケットに入る超ミニサイズ</a:t>
            </a:r>
            <a:b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ja-JP" sz="11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（一部極端にサイズの小さいポケットや特殊形状は除く）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ノーズ保護形状で簡単ロック機構</a:t>
            </a:r>
          </a:p>
        </p:txBody>
      </p:sp>
      <p:pic>
        <p:nvPicPr>
          <p:cNvPr id="3082" name="Picture 9">
            <a:extLst>
              <a:ext uri="{FF2B5EF4-FFF2-40B4-BE49-F238E27FC236}">
                <a16:creationId xmlns:a16="http://schemas.microsoft.com/office/drawing/2014/main" id="{668A9ECC-7B6E-41D1-AA13-C58C3960D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050" y="5184775"/>
            <a:ext cx="12954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Picture 10">
            <a:extLst>
              <a:ext uri="{FF2B5EF4-FFF2-40B4-BE49-F238E27FC236}">
                <a16:creationId xmlns:a16="http://schemas.microsoft.com/office/drawing/2014/main" id="{61B9A32F-E725-4180-B354-BA4E81118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152525"/>
            <a:ext cx="3527425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4" name="Picture 11">
            <a:extLst>
              <a:ext uri="{FF2B5EF4-FFF2-40B4-BE49-F238E27FC236}">
                <a16:creationId xmlns:a16="http://schemas.microsoft.com/office/drawing/2014/main" id="{B84F78A5-0EF6-4D3A-8E40-51305B61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181350"/>
            <a:ext cx="2943225" cy="272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5" name="Picture 12">
            <a:extLst>
              <a:ext uri="{FF2B5EF4-FFF2-40B4-BE49-F238E27FC236}">
                <a16:creationId xmlns:a16="http://schemas.microsoft.com/office/drawing/2014/main" id="{ED29938D-86B3-4BC9-AE23-37451A849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5184775"/>
            <a:ext cx="12588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6" name="Picture 13">
            <a:extLst>
              <a:ext uri="{FF2B5EF4-FFF2-40B4-BE49-F238E27FC236}">
                <a16:creationId xmlns:a16="http://schemas.microsoft.com/office/drawing/2014/main" id="{F03C9D3D-7CA6-46E7-AECE-66E9030C0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01950"/>
            <a:ext cx="2195513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7" name="図 2" descr="記号 が含まれている画像&#10;&#10;自動的に生成された説明">
            <a:extLst>
              <a:ext uri="{FF2B5EF4-FFF2-40B4-BE49-F238E27FC236}">
                <a16:creationId xmlns:a16="http://schemas.microsoft.com/office/drawing/2014/main" id="{18E5FEA4-D163-41F4-AF83-E4EEA83A6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989013"/>
            <a:ext cx="10795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andara"/>
        <a:ea typeface="ＭＳ Ｐゴシック"/>
        <a:cs typeface=""/>
      </a:majorFont>
      <a:minorFont>
        <a:latin typeface="Candar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183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Candara</vt:lpstr>
      <vt:lpstr>Times New Roman</vt:lpstr>
      <vt:lpstr>ＭＳ Ｐ明朝</vt:lpstr>
      <vt:lpstr>HG丸ｺﾞｼｯｸM-PRO</vt:lpstr>
      <vt:lpstr>游ゴシック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大森 誠</cp:lastModifiedBy>
  <cp:revision>8</cp:revision>
  <cp:lastPrinted>2020-07-02T07:36:18Z</cp:lastPrinted>
  <dcterms:created xsi:type="dcterms:W3CDTF">1601-01-01T00:00:00Z</dcterms:created>
  <dcterms:modified xsi:type="dcterms:W3CDTF">2020-07-09T09:18:34Z</dcterms:modified>
</cp:coreProperties>
</file>